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60" r:id="rId5"/>
    <p:sldId id="266" r:id="rId6"/>
    <p:sldId id="267" r:id="rId7"/>
    <p:sldId id="268" r:id="rId8"/>
    <p:sldId id="26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88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A2DDF-F76C-4861-94B6-259D00974E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E1CBE5-74E6-4A8D-91F8-7951EEAA33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6BC11-F970-4F85-A83F-D8880D5AB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A80B-5BC1-4321-B367-9919C1E13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E2930-E296-4168-AD75-4D265B210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45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32990-3F96-476A-A3B1-8A51F014A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EE66E-D7A3-44F4-953A-642483ACDC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7A1A96-B47A-4568-94CE-8F7081765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9D4010-9552-48E1-8994-B755B1AFA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D215C-D17A-4431-A65A-F62ADA690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94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7BC56-8027-4881-9469-7AA374D32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020AC0-57AF-4837-A938-343A84269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2183ED-F791-4FCB-8826-C66D1B60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99220-4207-45F0-9DED-B694C47B0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0A372-5F7E-4BCF-9598-4B1ED5136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18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E5E60-D7AA-4F4A-8681-A820C707F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D1050-0D96-4ED1-80A8-4920DCE6B1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B4BED2-DA36-4F4E-A059-EE29C57738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9C2F89-ABB4-47FB-B5D3-039F92BAA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FE5C46-56AA-44BF-AFF3-A026A78C9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FE0D90-B9F6-4D51-B603-D9889AE16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7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66CE7-CC37-4519-B4C4-C450CAA94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4DE8E-F0C4-4708-B522-02868D12E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62ABCC-9F64-4F19-93E0-AFA028FFE2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AF5F5A-8529-49E4-AD42-483822D066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FBDA84-B7E4-4E26-B2F8-50AD0C06BD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B1ED47-2BE5-4E06-A537-0FF6A27CE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F9AAF5-2FB7-4F58-8580-391763C21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E9213E-BB98-4EFA-8CF8-B59A7BBDB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02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41ABE-B3E8-4053-8082-28D97CC4B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503040-8DEF-4452-9DB6-F19C2E9B0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AF113D-2871-4C22-90AE-3E4249E28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C4880C-769D-483C-99D7-C13C411FB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14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3C8BEC-A223-4831-9341-4E176FC33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D65AF9-C502-4A78-B72A-860C2D0EA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E69028-361D-4B4D-93A0-51ECF0703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54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8F783-551D-4EE2-B50F-9AC7F6336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3A3183-640D-41F2-9BAD-CDE7ECD46C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5C61DF-41FD-450A-998B-816BA2124A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1F5E30-3E29-4B54-9203-202D96015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EFE022-A4ED-4213-9BC1-E1F5F2D77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EEDC6A-4FCD-45DC-A0F5-678402F0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42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04F52-371A-4AF1-9672-D754AA727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848E74-4A79-4C1C-875C-26CACF8A74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39CB82-784B-487D-A207-9044D10F68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2F18A2-3C51-4010-9EA4-99B3A7AD1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4CEE1B-51A9-40FD-AA19-2C2500B73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27DF7D-20F0-477C-9648-1F4200A49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42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DD2AA-B329-4ACA-B32B-C36635409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7846B-CEB1-4309-BF11-7CF272DCDA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9CD498-1462-4291-AED6-C03977264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BD9E81-BC93-4B00-9D82-832D899E7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B7C16-991B-4B65-A6CF-633D06975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03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2853BE-518B-4065-861D-5022C9F3BD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8B13B6-5559-4A38-9104-0199AACACF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280704-70A1-4B8C-9AC2-3BF9FB530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61539-2C9F-4004-9A6D-D086B9D4D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F45EA3-D866-4DE7-B056-611C61955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08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2F0035-0061-4007-8521-46694E678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ED73E4-2FA5-4AC2-8BC3-D9D24CE510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4EC95-0ABB-43CB-9602-9D6E7DE420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F26E5-69F5-43AF-9198-E3C682942DD0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663721-8902-4EBE-8A15-A204D8CA7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1F0FB-6802-4C81-B1F2-E21DBBCF5A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BBDDD-F9AA-45BF-95A9-F07F60A2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66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B8FC1E7-3662-4976-92EF-CB58376786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947" y="1892314"/>
            <a:ext cx="8994648" cy="2569464"/>
          </a:xfrm>
        </p:spPr>
      </p:pic>
    </p:spTree>
    <p:extLst>
      <p:ext uri="{BB962C8B-B14F-4D97-AF65-F5344CB8AC3E}">
        <p14:creationId xmlns:p14="http://schemas.microsoft.com/office/powerpoint/2010/main" val="296848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E07044A2-96A5-590D-7597-C7B529741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809" y="428"/>
            <a:ext cx="9752381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59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1B5311B-DBBE-4BD2-9E16-9D9E7603D49A}"/>
              </a:ext>
            </a:extLst>
          </p:cNvPr>
          <p:cNvSpPr txBox="1"/>
          <p:nvPr/>
        </p:nvSpPr>
        <p:spPr>
          <a:xfrm>
            <a:off x="3552421" y="445046"/>
            <a:ext cx="50871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NAWBOIOWA.ORG</a:t>
            </a:r>
          </a:p>
        </p:txBody>
      </p:sp>
      <p:pic>
        <p:nvPicPr>
          <p:cNvPr id="6" name="Picture 5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E134A16B-A699-87D1-F32F-4D8683D0E9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21" y="0"/>
            <a:ext cx="102333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43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7B375-7510-4162-8647-F14B492D1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rgbClr val="006666"/>
                </a:solidFill>
                <a:latin typeface="Trebuchet MS" panose="020B0603020202020204" pitchFamily="34" charset="0"/>
              </a:rPr>
              <a:t>NAWBO Vision &amp; Mission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23B065-9337-4A5E-B878-5CD6EEEFE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fontAlgn="base">
              <a:buNone/>
            </a:pPr>
            <a:r>
              <a:rPr lang="en-US" sz="2600" dirty="0"/>
              <a:t>The National Association of Women Business Owners (NAWBO) propels women entrepreneurs into economic, social and political spheres of power worldwide by:</a:t>
            </a:r>
            <a:br>
              <a:rPr lang="en-US" sz="2600" dirty="0"/>
            </a:br>
            <a:endParaRPr lang="en-US" sz="2600" dirty="0"/>
          </a:p>
          <a:p>
            <a:pPr marL="0" indent="0" fontAlgn="base">
              <a:buNone/>
            </a:pPr>
            <a:r>
              <a:rPr lang="en-US" sz="2600" b="1" dirty="0"/>
              <a:t>Strengthening</a:t>
            </a:r>
            <a:r>
              <a:rPr lang="en-US" sz="2600" dirty="0"/>
              <a:t> the wealth creating capacity of our members and promoting economic development within the entrepreneurial community</a:t>
            </a:r>
            <a:br>
              <a:rPr lang="en-US" sz="2600" dirty="0"/>
            </a:br>
            <a:endParaRPr lang="en-US" sz="2600" dirty="0"/>
          </a:p>
          <a:p>
            <a:pPr marL="0" indent="0" fontAlgn="base">
              <a:buNone/>
            </a:pPr>
            <a:r>
              <a:rPr lang="en-US" sz="2600" b="1" dirty="0"/>
              <a:t>Creating</a:t>
            </a:r>
            <a:r>
              <a:rPr lang="en-US" sz="2600" dirty="0"/>
              <a:t> innovative and effective change in the business culture</a:t>
            </a:r>
            <a:br>
              <a:rPr lang="en-US" sz="2600" dirty="0"/>
            </a:br>
            <a:endParaRPr lang="en-US" sz="2600" dirty="0"/>
          </a:p>
          <a:p>
            <a:pPr marL="0" indent="0" fontAlgn="base">
              <a:buNone/>
            </a:pPr>
            <a:r>
              <a:rPr lang="en-US" sz="2600" b="1" dirty="0"/>
              <a:t>Building</a:t>
            </a:r>
            <a:r>
              <a:rPr lang="en-US" sz="2600" dirty="0"/>
              <a:t> strategic alliances, coalitions and affiliations</a:t>
            </a:r>
            <a:br>
              <a:rPr lang="en-US" sz="2600" dirty="0"/>
            </a:br>
            <a:endParaRPr lang="en-US" sz="2600" dirty="0"/>
          </a:p>
          <a:p>
            <a:pPr marL="0" indent="0" fontAlgn="base">
              <a:buNone/>
            </a:pPr>
            <a:r>
              <a:rPr lang="en-US" sz="2600" b="1" dirty="0"/>
              <a:t>Transforming</a:t>
            </a:r>
            <a:r>
              <a:rPr lang="en-US" sz="2600" dirty="0"/>
              <a:t> public policy and influencing opinion makers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25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D1B8C72-169B-F550-0872-42795EE96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971" y="0"/>
            <a:ext cx="5576057" cy="6858000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4A9DC8-27BE-8BD1-6A43-48BC3B7D75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6" y="474613"/>
            <a:ext cx="2987545" cy="85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5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1EF9180C-23B6-F2C4-2C52-C6B58E784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971" y="0"/>
            <a:ext cx="5576057" cy="6858000"/>
          </a:xfrm>
          <a:prstGeom prst="rect">
            <a:avLst/>
          </a:prstGeom>
        </p:spPr>
      </p:pic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CE811EF1-639A-04F5-7070-2EA52CC426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6" y="474613"/>
            <a:ext cx="2987545" cy="85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16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EB5DAA10-598F-C1E9-8394-151A7C3AA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971" y="0"/>
            <a:ext cx="5576057" cy="6858000"/>
          </a:xfrm>
          <a:prstGeom prst="rect">
            <a:avLst/>
          </a:prstGeom>
        </p:spPr>
      </p:pic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AA0B3DCF-F0E8-56DA-8025-B6CB473A0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6" y="474613"/>
            <a:ext cx="2987545" cy="85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85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EFB9D7F9-EA00-F121-B75D-46B798607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971" y="152400"/>
            <a:ext cx="5977962" cy="3676152"/>
          </a:xfrm>
          <a:prstGeom prst="rect">
            <a:avLst/>
          </a:prstGeom>
        </p:spPr>
      </p:pic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7FB7B53C-DA77-56F0-D3AE-FAB5586152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6" y="474613"/>
            <a:ext cx="2987545" cy="85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1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638"/>
    </mc:Choice>
    <mc:Fallback xmlns="">
      <p:transition spd="slow" advClick="0" advTm="763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94</TotalTime>
  <Words>75</Words>
  <Application>Microsoft Office PowerPoint</Application>
  <PresentationFormat>Widescreen</PresentationFormat>
  <Paragraphs>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Trebuchet MS</vt:lpstr>
      <vt:lpstr>Office Theme</vt:lpstr>
      <vt:lpstr>PowerPoint Presentation</vt:lpstr>
      <vt:lpstr>PowerPoint Presentation</vt:lpstr>
      <vt:lpstr>PowerPoint Presentation</vt:lpstr>
      <vt:lpstr>NAWBO Vision &amp; Mission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Towner</dc:creator>
  <cp:lastModifiedBy>Kathryn Towner</cp:lastModifiedBy>
  <cp:revision>14</cp:revision>
  <dcterms:created xsi:type="dcterms:W3CDTF">2018-07-19T20:32:27Z</dcterms:created>
  <dcterms:modified xsi:type="dcterms:W3CDTF">2022-06-21T21:37:20Z</dcterms:modified>
</cp:coreProperties>
</file>